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2D00"/>
    <a:srgbClr val="FDF1F7"/>
    <a:srgbClr val="F3A7CD"/>
    <a:srgbClr val="E7A1D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42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07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8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0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7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72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17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608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40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err="1" smtClean="0"/>
              <a:t>Лазовская</a:t>
            </a:r>
            <a:r>
              <a:rPr lang="ru-RU" dirty="0" smtClean="0"/>
              <a:t> С.В.</a:t>
            </a: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09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08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3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C8064-8DCE-4935-ABCD-0176FC871D19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-17966"/>
            <a:ext cx="9144000" cy="339582"/>
            <a:chOff x="0" y="-17966"/>
            <a:chExt cx="9144000" cy="407407"/>
          </a:xfrm>
        </p:grpSpPr>
        <p:pic>
          <p:nvPicPr>
            <p:cNvPr id="7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 userDrawn="1"/>
        </p:nvGrpSpPr>
        <p:grpSpPr>
          <a:xfrm>
            <a:off x="0" y="6462450"/>
            <a:ext cx="9144000" cy="413543"/>
            <a:chOff x="0" y="-17966"/>
            <a:chExt cx="9144000" cy="407407"/>
          </a:xfrm>
        </p:grpSpPr>
        <p:pic>
          <p:nvPicPr>
            <p:cNvPr id="11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4287" y="62538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70C0"/>
                </a:solidFill>
              </a:defRPr>
            </a:lvl1pPr>
          </a:lstStyle>
          <a:p>
            <a:r>
              <a:rPr lang="ru-RU" smtClean="0"/>
              <a:t>Лазовская С.В.</a:t>
            </a:r>
            <a:endParaRPr lang="ru-RU" dirty="0"/>
          </a:p>
        </p:txBody>
      </p:sp>
      <p:pic>
        <p:nvPicPr>
          <p:cNvPr id="2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35670" y="49462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98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Горизонтальный свиток 7"/>
          <p:cNvSpPr/>
          <p:nvPr/>
        </p:nvSpPr>
        <p:spPr>
          <a:xfrm>
            <a:off x="961260" y="5132654"/>
            <a:ext cx="3857652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924549" y="638350"/>
            <a:ext cx="302563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4E341A"/>
                </a:solidFill>
              </a:rPr>
              <a:t>Паустовский </a:t>
            </a:r>
          </a:p>
          <a:p>
            <a:pPr algn="ctr"/>
            <a:r>
              <a:rPr lang="ru-RU" sz="4000" dirty="0" smtClean="0">
                <a:solidFill>
                  <a:srgbClr val="4E341A"/>
                </a:solidFill>
              </a:rPr>
              <a:t>Константин </a:t>
            </a:r>
          </a:p>
          <a:p>
            <a:pPr algn="ctr"/>
            <a:r>
              <a:rPr lang="ru-RU" sz="4000" dirty="0" smtClean="0">
                <a:solidFill>
                  <a:srgbClr val="4E341A"/>
                </a:solidFill>
              </a:rPr>
              <a:t>Георгиевич</a:t>
            </a:r>
          </a:p>
          <a:p>
            <a:pPr algn="ctr"/>
            <a:endParaRPr lang="ru-RU" sz="4000" dirty="0">
              <a:solidFill>
                <a:srgbClr val="4E341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64754" y="525724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1892-1968</a:t>
            </a:r>
          </a:p>
        </p:txBody>
      </p:sp>
      <p:pic>
        <p:nvPicPr>
          <p:cNvPr id="11" name="Рисунок 10" descr="http://www.studia-vasin.ru/images/antalogi/paustovsk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6700" y="613772"/>
            <a:ext cx="3288752" cy="43808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4480560" y="2660904"/>
            <a:ext cx="4421064" cy="2450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ru-RU" sz="2000" dirty="0" smtClean="0"/>
              <a:t>Родился в Москве.  Рос в многодетной семье: помимо маленького Константина подрастали ещё два  брата  и сестра. Так как  отец его служил железнодорожником, то  семья  была вынуждена  часто менять  место жительства. </a:t>
            </a:r>
          </a:p>
          <a:p>
            <a:pPr>
              <a:lnSpc>
                <a:spcPct val="100000"/>
              </a:lnSpc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214204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075608" y="4586896"/>
            <a:ext cx="7740352" cy="15761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ru-RU" sz="2400" dirty="0"/>
              <a:t>В семье любили театр, много пели, играли на рояле.</a:t>
            </a:r>
          </a:p>
          <a:p>
            <a:pPr marL="0" indent="0">
              <a:buNone/>
            </a:pPr>
            <a:r>
              <a:rPr lang="ru-RU" sz="2400" dirty="0" smtClean="0"/>
              <a:t>В </a:t>
            </a:r>
            <a:r>
              <a:rPr lang="ru-RU" sz="2400" dirty="0"/>
              <a:t>детстве </a:t>
            </a:r>
            <a:r>
              <a:rPr lang="ru-RU" sz="2400" dirty="0" smtClean="0"/>
              <a:t> Паустовского </a:t>
            </a:r>
            <a:r>
              <a:rPr lang="ru-RU" sz="2400" dirty="0"/>
              <a:t>увлекали мечты </a:t>
            </a:r>
            <a:r>
              <a:rPr lang="ru-RU" sz="2400" dirty="0" smtClean="0"/>
              <a:t> о </a:t>
            </a:r>
            <a:r>
              <a:rPr lang="ru-RU" sz="2400" dirty="0"/>
              <a:t>дальних странах. Он </a:t>
            </a:r>
            <a:r>
              <a:rPr lang="ru-RU" sz="2400" dirty="0" smtClean="0"/>
              <a:t>подолгу   </a:t>
            </a:r>
            <a:r>
              <a:rPr lang="ru-RU" sz="2400" dirty="0"/>
              <a:t>рассматривал </a:t>
            </a:r>
            <a:r>
              <a:rPr lang="ru-RU" sz="2400" dirty="0" smtClean="0"/>
              <a:t> географические </a:t>
            </a:r>
            <a:r>
              <a:rPr lang="ru-RU" sz="2400" dirty="0"/>
              <a:t>карты, выискивая </a:t>
            </a:r>
            <a:r>
              <a:rPr lang="ru-RU" sz="2400" dirty="0" smtClean="0"/>
              <a:t> на  </a:t>
            </a:r>
            <a:r>
              <a:rPr lang="ru-RU" sz="2400" dirty="0"/>
              <a:t>них места, где </a:t>
            </a:r>
            <a:r>
              <a:rPr lang="ru-RU" sz="2400" dirty="0" smtClean="0"/>
              <a:t> бы </a:t>
            </a:r>
            <a:r>
              <a:rPr lang="ru-RU" sz="2400" dirty="0"/>
              <a:t>ему </a:t>
            </a:r>
            <a:r>
              <a:rPr lang="ru-RU" sz="2400" dirty="0" smtClean="0"/>
              <a:t>хотелось  </a:t>
            </a:r>
            <a:r>
              <a:rPr lang="ru-RU" sz="2400" dirty="0"/>
              <a:t>побывать</a:t>
            </a:r>
            <a:r>
              <a:rPr lang="ru-RU" sz="2400" dirty="0" smtClean="0"/>
              <a:t>.  Любимым  предметом  была  география.</a:t>
            </a:r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48" y="466640"/>
            <a:ext cx="3475268" cy="31630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4686886" y="2758431"/>
            <a:ext cx="2386400" cy="83709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В  детстве </a:t>
            </a:r>
          </a:p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 с  сестрой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232" y="4058772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 время Первой мировой войны будущий писатель был санитаром в тыловом и полевом санитарных поездах, позже перешел в полевой санитарный отряд. Во время Великой Отечественной войны был военным корреспондентом.</a:t>
            </a:r>
          </a:p>
          <a:p>
            <a:endParaRPr lang="ru-RU" sz="2400" dirty="0" smtClean="0"/>
          </a:p>
        </p:txBody>
      </p:sp>
      <p:pic>
        <p:nvPicPr>
          <p:cNvPr id="3" name="Рисунок 2" descr="http://img15.nnm.ru/d/1/0/d/d/f79febf4a10994bfd363eade2c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388" y="394906"/>
            <a:ext cx="5055500" cy="35553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кругленный прямоугольник 3"/>
          <p:cNvSpPr/>
          <p:nvPr/>
        </p:nvSpPr>
        <p:spPr>
          <a:xfrm>
            <a:off x="6108191" y="3105805"/>
            <a:ext cx="2603289" cy="8901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/>
                </a:solidFill>
              </a:rPr>
              <a:t>К.  Паустовский  на  Южном  фронте.  1941  год</a:t>
            </a:r>
            <a:endParaRPr lang="ru-RU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7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36" y="4022256"/>
            <a:ext cx="7878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Переменил много профессий: он был вожатым и </a:t>
            </a:r>
            <a:r>
              <a:rPr lang="ru-RU" sz="2400" dirty="0" smtClean="0"/>
              <a:t>кондуктором </a:t>
            </a:r>
            <a:r>
              <a:rPr lang="ru-RU" sz="2400" dirty="0" smtClean="0"/>
              <a:t>московского трамвая, рабочим на </a:t>
            </a:r>
            <a:r>
              <a:rPr lang="ru-RU" sz="2400" dirty="0" smtClean="0"/>
              <a:t>металлургических заводах</a:t>
            </a:r>
            <a:r>
              <a:rPr lang="ru-RU" sz="2400" dirty="0"/>
              <a:t>, рыбаком, санитаром в армии, служащим, преподавателем русской литературы, журналистом. </a:t>
            </a:r>
          </a:p>
          <a:p>
            <a:pPr algn="just"/>
            <a:endParaRPr lang="ru-RU" sz="2400" dirty="0"/>
          </a:p>
        </p:txBody>
      </p:sp>
      <p:pic>
        <p:nvPicPr>
          <p:cNvPr id="3" name="Рисунок 2" descr="http://fs.nashaucheba.ru/tw_files2/urls_3/1081/d-1080630/1080630_html_m532e04f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2760" y="472096"/>
            <a:ext cx="2428892" cy="32855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632" y="492245"/>
            <a:ext cx="4888665" cy="3297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6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0692" y="4927452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За свою большую писательскую жизнь он побывал во многих уголках нашей страны. </a:t>
            </a:r>
          </a:p>
        </p:txBody>
      </p:sp>
      <p:pic>
        <p:nvPicPr>
          <p:cNvPr id="4" name="Рисунок 3" descr="http://900igr.net/datai/literatura/Paustovskij/0018-004-K.G.-Paustovskij-s-synom-Aleshej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268" y="295454"/>
            <a:ext cx="2868295" cy="4414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065054" y="501031"/>
            <a:ext cx="4758906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«Почти каждая моя книга — это поездка. Или, вернее, каждая поездка – это книга»</a:t>
            </a:r>
            <a:r>
              <a:rPr lang="ru-RU" sz="2600" dirty="0" smtClean="0">
                <a:ea typeface="Calibri" pitchFamily="34" charset="0"/>
                <a:cs typeface="Arial" pitchFamily="34" charset="0"/>
              </a:rPr>
              <a:t>, 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— говорил Паустовский. 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2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49144" y="3566160"/>
            <a:ext cx="4457696" cy="27797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b="1" dirty="0"/>
              <a:t>Перу К. Паустовского принадлежит большое количество произведений. Многие из них переведены на немецкий, французский и английский языки. В середине 1950 -х годов к Паустовскому пришло мировое признание. Он получил возможность путешествовать по Европе.</a:t>
            </a:r>
          </a:p>
          <a:p>
            <a:pPr marL="0" indent="0">
              <a:buNone/>
            </a:pPr>
            <a:r>
              <a:rPr lang="ru-RU" sz="1800" dirty="0" smtClean="0"/>
              <a:t>Особое  </a:t>
            </a:r>
            <a:r>
              <a:rPr lang="ru-RU" sz="1800" dirty="0" smtClean="0"/>
              <a:t>место  в  </a:t>
            </a:r>
            <a:r>
              <a:rPr lang="ru-RU" sz="1800" dirty="0"/>
              <a:t>творчестве писателя </a:t>
            </a:r>
            <a:r>
              <a:rPr lang="ru-RU" sz="1800" dirty="0" smtClean="0"/>
              <a:t> занимают  рассказы </a:t>
            </a:r>
            <a:r>
              <a:rPr lang="ru-RU" sz="1800" dirty="0"/>
              <a:t>и </a:t>
            </a:r>
            <a:r>
              <a:rPr lang="ru-RU" sz="1800" dirty="0" smtClean="0"/>
              <a:t>сказки  </a:t>
            </a:r>
            <a:r>
              <a:rPr lang="ru-RU" sz="1800" dirty="0"/>
              <a:t>о природе </a:t>
            </a:r>
            <a:r>
              <a:rPr lang="ru-RU" sz="1800" dirty="0" smtClean="0"/>
              <a:t> и </a:t>
            </a:r>
            <a:r>
              <a:rPr lang="ru-RU" sz="1800" dirty="0"/>
              <a:t>животных для детей.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6146" name="Picture 2" descr="http://900igr.net/up/datai/134187/0028-02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139" y="402336"/>
            <a:ext cx="1807285" cy="288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966" y="407024"/>
            <a:ext cx="1907194" cy="28756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38" y="406009"/>
            <a:ext cx="1868154" cy="2620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192" y="384048"/>
            <a:ext cx="1902383" cy="2838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97" y="3191256"/>
            <a:ext cx="1862340" cy="3009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sx="1000" sy="1000" algn="tl" rotWithShape="0">
              <a:srgbClr val="000000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" name="Picture 5" descr="http://i.otzovik.com/objects/b/530000/52665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57" y="3282696"/>
            <a:ext cx="2520551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35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8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326</TotalTime>
  <Words>246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11</cp:revision>
  <dcterms:created xsi:type="dcterms:W3CDTF">2016-08-19T04:09:22Z</dcterms:created>
  <dcterms:modified xsi:type="dcterms:W3CDTF">2024-01-04T17:14:09Z</dcterms:modified>
</cp:coreProperties>
</file>