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44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242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6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304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612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96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457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8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84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667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33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961C8-8E4A-4FE6-BE44-2A29CE4DA08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062D6-8116-4D99-A463-5D7735EE8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15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0312" y="1920240"/>
            <a:ext cx="11728704" cy="2924747"/>
          </a:xfrm>
        </p:spPr>
        <p:txBody>
          <a:bodyPr>
            <a:noAutofit/>
          </a:bodyPr>
          <a:lstStyle/>
          <a:p>
            <a:r>
              <a:rPr lang="ru-RU" sz="7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финансовой грамотности у обучающихся начальной школы</a:t>
            </a:r>
            <a:endParaRPr lang="ru-RU" sz="7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8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урока</a:t>
            </a:r>
            <a:endParaRPr lang="ru-RU" sz="6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6-20.userapi.com/s/v1/ig2/lpQ_rmWI2Ri0DLvQH9RkTzvY9p9bb77LI_lKBM8jCAfFpsGO526QnmvV5SVAk7EJasIGdH_XJgzHO_5eqaZWN6yS.jpg?size=1889x1889&amp;quality=95&amp;crop=0,18,1889,1889&amp;ava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688" y="1690688"/>
            <a:ext cx="5057824" cy="505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450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0768" y="16141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деятельности: групповая</a:t>
            </a:r>
          </a:p>
        </p:txBody>
      </p:sp>
      <p:pic>
        <p:nvPicPr>
          <p:cNvPr id="6146" name="Picture 2" descr="https://sun9-77.userapi.com/impg/5Rz4aNKxi4cJ5odHavz9RUqOycf0Mj47CMZOAA/UkqvKvQJYzo.jpg?size=1616x2160&amp;quality=95&amp;sign=6fc6227b76290fc26da7d9a54c72612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520" y="799643"/>
            <a:ext cx="4432767" cy="592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8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97993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редставленный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состоял из 3 этапов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964" t="22271" r="18613" b="9833"/>
          <a:stretch/>
        </p:blipFill>
        <p:spPr>
          <a:xfrm>
            <a:off x="397699" y="855407"/>
            <a:ext cx="4861128" cy="2974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540" t="27326" r="18391" b="7541"/>
          <a:stretch/>
        </p:blipFill>
        <p:spPr>
          <a:xfrm>
            <a:off x="6130587" y="855407"/>
            <a:ext cx="5095197" cy="30075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9823" t="20335" r="18194" b="27547"/>
          <a:stretch/>
        </p:blipFill>
        <p:spPr>
          <a:xfrm>
            <a:off x="2352062" y="3967026"/>
            <a:ext cx="5813530" cy="274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32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728" y="12484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— залог успеха!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3079" t="21945" r="23978" b="8982"/>
          <a:stretch/>
        </p:blipFill>
        <p:spPr>
          <a:xfrm>
            <a:off x="365760" y="1252728"/>
            <a:ext cx="5659654" cy="51206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7015" t="22366" r="29713" b="7640"/>
          <a:stretch/>
        </p:blipFill>
        <p:spPr>
          <a:xfrm>
            <a:off x="7031736" y="1177748"/>
            <a:ext cx="4608576" cy="54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17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912" y="8826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сделает урок интересным в любом классе</a:t>
            </a:r>
          </a:p>
        </p:txBody>
      </p:sp>
      <p:pic>
        <p:nvPicPr>
          <p:cNvPr id="7170" name="Picture 2" descr="https://sun9-64.userapi.com/impg/opaPerOzZ9z8vvGE5WT95MWaY9UtKP5L0yfLLw/o9rdKP8tVvQ.jpg?size=1616x2160&amp;quality=95&amp;sign=1048172892a45f7ad2dbe35291317153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224" y="850391"/>
            <a:ext cx="4370183" cy="584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327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76" y="11569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«Блиц-опрос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7200" t="17867" r="39250" b="21866"/>
          <a:stretch/>
        </p:blipFill>
        <p:spPr>
          <a:xfrm>
            <a:off x="3941064" y="1380743"/>
            <a:ext cx="3639312" cy="523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418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872" y="243713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«Покупки»</a:t>
            </a:r>
          </a:p>
        </p:txBody>
      </p:sp>
      <p:pic>
        <p:nvPicPr>
          <p:cNvPr id="8194" name="Picture 2" descr="https://sun9-46.userapi.com/impg/8Gv09Ha_3eOG7vVbszbpFqUHDvcn5uX5YXMeDw/aUJCT2N1aEs.jpg?size=1616x2160&amp;quality=95&amp;sign=12d4667df19b39c4e5838ffe5e4803f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2" y="1128762"/>
            <a:ext cx="3629576" cy="485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9-77.userapi.com/impg/5Rz4aNKxi4cJ5odHavz9RUqOycf0Mj47CMZOAA/UkqvKvQJYzo.jpg?size=1616x2160&amp;quality=95&amp;sign=6fc6227b76290fc26da7d9a54c72612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69" y="1128762"/>
            <a:ext cx="3629576" cy="485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un9-51.userapi.com/impg/sSYgFDF2WiLwiQJfFxMFqzHEdUOm15q4BY0btA/UU5xPPZujuo.jpg?size=1616x2160&amp;quality=95&amp;sign=3877bec7ba0f3180f8494a3953c4983a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1" b="20297"/>
          <a:stretch/>
        </p:blipFill>
        <p:spPr bwMode="auto">
          <a:xfrm>
            <a:off x="7776954" y="1128762"/>
            <a:ext cx="4088910" cy="485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553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100" t="32800" r="32875" b="24400"/>
          <a:stretch/>
        </p:blipFill>
        <p:spPr>
          <a:xfrm>
            <a:off x="1965960" y="886967"/>
            <a:ext cx="7260336" cy="499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18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3960" y="1797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газеты «Карманные деньги»</a:t>
            </a:r>
          </a:p>
        </p:txBody>
      </p:sp>
      <p:pic>
        <p:nvPicPr>
          <p:cNvPr id="9218" name="Picture 2" descr="https://primamedia.ru/f/big/406/405013.jpeg?44592e9ee202af18a5a555634fc8a5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7" y="1210731"/>
            <a:ext cx="5752448" cy="430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6141" t="17057" r="37509" b="5802"/>
          <a:stretch/>
        </p:blipFill>
        <p:spPr>
          <a:xfrm>
            <a:off x="7333488" y="984114"/>
            <a:ext cx="3465576" cy="570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27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904" y="-283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 и расходы семьи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681" t="17935" r="38259" b="18602"/>
          <a:stretch/>
        </p:blipFill>
        <p:spPr>
          <a:xfrm>
            <a:off x="310896" y="1690688"/>
            <a:ext cx="3474720" cy="49498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110" t="17765" r="9683" b="8462"/>
          <a:stretch/>
        </p:blipFill>
        <p:spPr>
          <a:xfrm>
            <a:off x="4512922" y="2039112"/>
            <a:ext cx="7439988" cy="41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42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0617" y="319088"/>
            <a:ext cx="9312999" cy="620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58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26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65429"/>
            <a:ext cx="10737950" cy="605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58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262001"/>
            <a:ext cx="11661648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 — это прежде всего знания и умения, показывающее степень осведомлённости в финансовых вопросах. </a:t>
            </a:r>
          </a:p>
          <a:p>
            <a:endParaRPr lang="ru-RU" dirty="0"/>
          </a:p>
        </p:txBody>
      </p:sp>
      <p:pic>
        <p:nvPicPr>
          <p:cNvPr id="2050" name="Picture 2" descr="https://tramway39.ru/uploads/thumbs/detidengi-9a1c6101cb-a3d59cb3c110280d5f37a373be58195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11" y="2041814"/>
            <a:ext cx="5976122" cy="398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ravo-invalida.ru/wp-content/uploads/2021/08/i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100" y="2080259"/>
            <a:ext cx="5260848" cy="394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437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688" y="682624"/>
            <a:ext cx="11890248" cy="5096383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обучение – это форма учебного процесса в условных ситуациях, направленная на воссоздание и усвоение общественного опыта во всех его проявлениях: знаниях, навыках, умениях, эмоционально-оценочной деятельности. Достоинство игрового метода заключается в том, что он вызывает у детей повышенный интерес, положительные эмоции, помогает концентрировать внимание на учебной задаче, которая становится не навязанной извне, а желанной, личной целью.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917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328" y="153301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мастерства учителей начальных «Мой лучший урок» </a:t>
            </a:r>
            <a:endParaRPr lang="ru-RU" sz="5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Т.П. Комаровой</a:t>
            </a:r>
          </a:p>
        </p:txBody>
      </p:sp>
    </p:spTree>
    <p:extLst>
      <p:ext uri="{BB962C8B-B14F-4D97-AF65-F5344CB8AC3E}">
        <p14:creationId xmlns:p14="http://schemas.microsoft.com/office/powerpoint/2010/main" val="2997360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" y="353440"/>
            <a:ext cx="11451336" cy="4648327"/>
          </a:xfrm>
        </p:spPr>
        <p:txBody>
          <a:bodyPr>
            <a:normAutofit lnSpcReduction="10000"/>
          </a:bodyPr>
          <a:lstStyle/>
          <a:p>
            <a:pPr marL="0" indent="45720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интересный урок — такой, чтобы ребята боялись на него опоздать, чтобы деятельность была активной и самостоятельной, а после звонка не спешили покидать класс?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разбудить «аппетит» учеников к новым познаниям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45720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Как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урок интересным и необычным?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активную самостоятельную деятельность? </a:t>
            </a:r>
          </a:p>
          <a:p>
            <a:endParaRPr lang="ru-RU" dirty="0"/>
          </a:p>
        </p:txBody>
      </p:sp>
      <p:pic>
        <p:nvPicPr>
          <p:cNvPr id="3076" name="Picture 4" descr="https://webmg.ru/wp-content/uploads/2022/10/5-20220208_23474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1"/>
          <a:stretch/>
        </p:blipFill>
        <p:spPr bwMode="auto">
          <a:xfrm>
            <a:off x="8749986" y="4543615"/>
            <a:ext cx="1863276" cy="231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290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724" t="27601" r="21473" b="6834"/>
          <a:stretch/>
        </p:blipFill>
        <p:spPr>
          <a:xfrm>
            <a:off x="838200" y="365125"/>
            <a:ext cx="9759696" cy="622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1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389" t="17406" r="29316" b="22274"/>
          <a:stretch/>
        </p:blipFill>
        <p:spPr>
          <a:xfrm>
            <a:off x="6096000" y="365125"/>
            <a:ext cx="4401312" cy="6410607"/>
          </a:xfrm>
          <a:prstGeom prst="rect">
            <a:avLst/>
          </a:prstGeom>
        </p:spPr>
      </p:pic>
      <p:pic>
        <p:nvPicPr>
          <p:cNvPr id="4098" name="Picture 2" descr="http://www.sibknigi.ru/sites/default/files/-min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39" y="365125"/>
            <a:ext cx="4507865" cy="637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1504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198</Words>
  <Application>Microsoft Office PowerPoint</Application>
  <PresentationFormat>Широкоэкранный</PresentationFormat>
  <Paragraphs>19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Формирование финансовой грамотности у обучающихся начальной школы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«Доходы и расходы семьи»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руц</dc:creator>
  <cp:lastModifiedBy>юлия руц</cp:lastModifiedBy>
  <cp:revision>10</cp:revision>
  <dcterms:created xsi:type="dcterms:W3CDTF">2024-03-27T15:00:48Z</dcterms:created>
  <dcterms:modified xsi:type="dcterms:W3CDTF">2024-03-27T16:01:20Z</dcterms:modified>
</cp:coreProperties>
</file>